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45C"/>
    <a:srgbClr val="FFCCFF"/>
    <a:srgbClr val="FF99FF"/>
    <a:srgbClr val="FF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66" y="0"/>
            <a:ext cx="11845158" cy="6858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3A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TRUYỀN PHÁP LUẬT </a:t>
            </a:r>
            <a:br>
              <a:rPr lang="en-US" b="1" dirty="0" smtClean="0">
                <a:solidFill>
                  <a:srgbClr val="3A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3A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12/2020</a:t>
            </a:r>
            <a:br>
              <a:rPr lang="en-US" b="1" dirty="0" smtClean="0">
                <a:solidFill>
                  <a:srgbClr val="3A04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 smtClean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KỶ NIỆM </a:t>
            </a:r>
            <a:br>
              <a:rPr lang="en-US" sz="8000" b="1" dirty="0" smtClean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8000" b="1" dirty="0" smtClean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“NGÀY QUỐC TẾ CHỐNG THAM NHŨNG-09/12”</a:t>
            </a:r>
            <a:br>
              <a:rPr lang="en-US" sz="8000" b="1" dirty="0" smtClean="0">
                <a:solidFill>
                  <a:srgbClr val="C0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endParaRPr lang="en-US" sz="4800" b="1" dirty="0">
              <a:solidFill>
                <a:srgbClr val="C0000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922" y="5761101"/>
            <a:ext cx="7766936" cy="10968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7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5329" y="260423"/>
            <a:ext cx="7766936" cy="125306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en-US" sz="6600" b="1" dirty="0" smtClean="0">
                <a:solidFill>
                  <a:schemeClr val="accent4">
                    <a:lumMod val="50000"/>
                  </a:schemeClr>
                </a:solidFill>
                <a:latin typeface="Algerian" panose="04020705040A02060702" pitchFamily="82" charset="0"/>
              </a:rPr>
              <a:t>NỘI DUNG 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496" y="1692166"/>
            <a:ext cx="11077904" cy="4929351"/>
          </a:xfrm>
          <a:solidFill>
            <a:srgbClr val="FF99FF"/>
          </a:solidFill>
        </p:spPr>
        <p:txBody>
          <a:bodyPr>
            <a:normAutofit fontScale="47500" lnSpcReduction="20000"/>
          </a:bodyPr>
          <a:lstStyle/>
          <a:p>
            <a:pPr algn="l"/>
            <a:r>
              <a:rPr lang="en-US" sz="7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ước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Hiệp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nhũng</a:t>
            </a:r>
            <a:r>
              <a:rPr lang="en-US" sz="9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(UNCAC</a:t>
            </a:r>
            <a:r>
              <a:rPr lang="en-US" sz="9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en-US" sz="7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2018,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thị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10/CT-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TTg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Thủ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Tướng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phủ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93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cường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ngăn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chặn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nhung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nhiễu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phiền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doanh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93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9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93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5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6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027" y="504495"/>
            <a:ext cx="10804635" cy="4603533"/>
          </a:xfrm>
          <a:solidFill>
            <a:srgbClr val="FFFF00"/>
          </a:solidFill>
        </p:spPr>
        <p:txBody>
          <a:bodyPr/>
          <a:lstStyle/>
          <a:p>
            <a:pPr marL="0" marR="0" algn="l">
              <a:lnSpc>
                <a:spcPct val="115000"/>
              </a:lnSpc>
            </a:pP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59/2019/NĐ-CP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01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phủ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110" y="3823430"/>
            <a:ext cx="10499835" cy="244073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6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76" y="472965"/>
            <a:ext cx="10846675" cy="533925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en-US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hoạch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5473/KH-UBND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31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12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Ủy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Tuyên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2019-2021”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73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010" y="1103586"/>
            <a:ext cx="10401155" cy="527619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marR="0" algn="l">
              <a:lnSpc>
                <a:spcPct val="115000"/>
              </a:lnSpc>
            </a:pP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130/2020//NĐ-CP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soát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0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069" y="430924"/>
            <a:ext cx="10930759" cy="6148551"/>
          </a:xfrm>
          <a:solidFill>
            <a:srgbClr val="FFCC00"/>
          </a:solidFill>
        </p:spPr>
        <p:txBody>
          <a:bodyPr/>
          <a:lstStyle/>
          <a:p>
            <a:pPr marL="0" marR="0" algn="l">
              <a:lnSpc>
                <a:spcPct val="115000"/>
              </a:lnSpc>
            </a:pP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hoạch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20/KH-UBND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01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Ủy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triể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Tuyên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phổ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Phòng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nhũng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48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2019-2021”.</a:t>
            </a:r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026" y="5364626"/>
            <a:ext cx="7766936" cy="10968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5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" y="94593"/>
            <a:ext cx="11077377" cy="6526923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71500" y="1600200"/>
            <a:ext cx="10469879" cy="1874520"/>
          </a:xfrm>
          <a:noFill/>
        </p:spPr>
        <p:txBody>
          <a:bodyPr/>
          <a:lstStyle/>
          <a:p>
            <a:pPr algn="ctr"/>
            <a:r>
              <a:rPr lang="en-US" sz="7200" dirty="0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Xin </a:t>
            </a:r>
            <a:r>
              <a:rPr lang="en-US" sz="7200" dirty="0" err="1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chaân</a:t>
            </a:r>
            <a:r>
              <a:rPr lang="en-US" sz="7200" dirty="0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thaønh</a:t>
            </a:r>
            <a:r>
              <a:rPr lang="en-US" sz="7200" dirty="0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caûm</a:t>
            </a:r>
            <a:r>
              <a:rPr lang="en-US" sz="7200" dirty="0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ôn</a:t>
            </a:r>
            <a:r>
              <a:rPr lang="en-US" sz="7200" dirty="0" smtClean="0">
                <a:solidFill>
                  <a:srgbClr val="FF0000"/>
                </a:solidFill>
                <a:latin typeface="VNI-Ariston" pitchFamily="2" charset="0"/>
                <a:cs typeface="Times New Roman" panose="02020603050405020304" pitchFamily="18" charset="0"/>
              </a:rPr>
              <a:t>!</a:t>
            </a:r>
            <a:endParaRPr lang="en-US" sz="7200" dirty="0">
              <a:solidFill>
                <a:srgbClr val="FF0000"/>
              </a:solidFill>
              <a:latin typeface="VNI-Aristo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6092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267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Times New Roman</vt:lpstr>
      <vt:lpstr>Trebuchet MS</vt:lpstr>
      <vt:lpstr>VNI-Ariston</vt:lpstr>
      <vt:lpstr>Wingdings 3</vt:lpstr>
      <vt:lpstr>Facet</vt:lpstr>
      <vt:lpstr>TUYÊN TRUYỀN PHÁP LUẬT  THÁNG 12/2020 KỶ NIỆM  “NGÀY QUỐC TẾ CHỐNG THAM NHŨNG-09/12” </vt:lpstr>
      <vt:lpstr>NỘI DUNG </vt:lpstr>
      <vt:lpstr>+ Nghị quyết số 59/2019/NĐ-CP ngày 01 tháng 7 năm 2019 của Chính phủ quy định chi tiết một số điều và biện pháp thi hành Luật Phòng, chống tham nhũng.</vt:lpstr>
      <vt:lpstr> + Kế hoạch số 5473/KH-UBND ngày 31 tháng 12 năm 2019 của Ủy ban nhân dân Thành phố về triển khai thực hiện Đề án “ Tuyên truyền, phổ biến, giáo dục pháp luật về Phòng , chống tham nhũng giai đoạn 2019-2021”</vt:lpstr>
      <vt:lpstr>+ Nghị quyết 130/2020//NĐ-CP ngày 30 tháng 10 năm 2020 về kiểm soát tài sản, thu nhập của người có chức vụ, quyền hạn trong cơ quan, tổ chức , đơn vị. </vt:lpstr>
      <vt:lpstr>+ Kế hoạch số 20/KH-UBND ngày 21 tháng 01 năm 2020 của Ủy ban nhân dân Thành phố về triể khai thực hiện Đề án “án “ Tuyên truyền, phổ biến, giáo dục pháp luật về Phòng , chống tham nhũng giai đoạn 2019-2021”. </vt:lpstr>
      <vt:lpstr>Xin chaân thaønh caûm ôn!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TUYÊN TRUYỀN PHÁP LUẬT  THÁNG 12/2020 KỶ NIỆM  “NGÀY QUỐC TẾ CHỐNG THAM NHŨNG-09/12”</dc:title>
  <dc:creator>User</dc:creator>
  <cp:lastModifiedBy>User</cp:lastModifiedBy>
  <cp:revision>9</cp:revision>
  <dcterms:created xsi:type="dcterms:W3CDTF">2020-12-28T13:19:34Z</dcterms:created>
  <dcterms:modified xsi:type="dcterms:W3CDTF">2020-12-28T14:25:13Z</dcterms:modified>
</cp:coreProperties>
</file>